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8"/>
  </p:notesMasterIdLst>
  <p:sldIdLst>
    <p:sldId id="325" r:id="rId2"/>
    <p:sldId id="326" r:id="rId3"/>
    <p:sldId id="327" r:id="rId4"/>
    <p:sldId id="370" r:id="rId5"/>
    <p:sldId id="289" r:id="rId6"/>
    <p:sldId id="308" r:id="rId7"/>
    <p:sldId id="309" r:id="rId8"/>
    <p:sldId id="312" r:id="rId9"/>
    <p:sldId id="257" r:id="rId10"/>
    <p:sldId id="366" r:id="rId11"/>
    <p:sldId id="260" r:id="rId12"/>
    <p:sldId id="294" r:id="rId13"/>
    <p:sldId id="365" r:id="rId14"/>
    <p:sldId id="356" r:id="rId15"/>
    <p:sldId id="357" r:id="rId16"/>
    <p:sldId id="359" r:id="rId17"/>
    <p:sldId id="361" r:id="rId18"/>
    <p:sldId id="358" r:id="rId19"/>
    <p:sldId id="334" r:id="rId20"/>
    <p:sldId id="270" r:id="rId21"/>
    <p:sldId id="353" r:id="rId22"/>
    <p:sldId id="335" r:id="rId23"/>
    <p:sldId id="329" r:id="rId24"/>
    <p:sldId id="330" r:id="rId25"/>
    <p:sldId id="331" r:id="rId26"/>
    <p:sldId id="364" r:id="rId27"/>
    <p:sldId id="332" r:id="rId28"/>
    <p:sldId id="333" r:id="rId29"/>
    <p:sldId id="338" r:id="rId30"/>
    <p:sldId id="347" r:id="rId31"/>
    <p:sldId id="348" r:id="rId32"/>
    <p:sldId id="344" r:id="rId33"/>
    <p:sldId id="343" r:id="rId34"/>
    <p:sldId id="345" r:id="rId35"/>
    <p:sldId id="369" r:id="rId36"/>
    <p:sldId id="349" r:id="rId37"/>
    <p:sldId id="363" r:id="rId38"/>
    <p:sldId id="342" r:id="rId39"/>
    <p:sldId id="379" r:id="rId40"/>
    <p:sldId id="339" r:id="rId41"/>
    <p:sldId id="340" r:id="rId42"/>
    <p:sldId id="341" r:id="rId43"/>
    <p:sldId id="374" r:id="rId44"/>
    <p:sldId id="295" r:id="rId45"/>
    <p:sldId id="296" r:id="rId46"/>
    <p:sldId id="375" r:id="rId47"/>
    <p:sldId id="373" r:id="rId48"/>
    <p:sldId id="305" r:id="rId49"/>
    <p:sldId id="273" r:id="rId50"/>
    <p:sldId id="320" r:id="rId51"/>
    <p:sldId id="313" r:id="rId52"/>
    <p:sldId id="314" r:id="rId53"/>
    <p:sldId id="275" r:id="rId54"/>
    <p:sldId id="316" r:id="rId55"/>
    <p:sldId id="317" r:id="rId56"/>
    <p:sldId id="324" r:id="rId57"/>
    <p:sldId id="350" r:id="rId58"/>
    <p:sldId id="351" r:id="rId59"/>
    <p:sldId id="315" r:id="rId60"/>
    <p:sldId id="299" r:id="rId61"/>
    <p:sldId id="360" r:id="rId62"/>
    <p:sldId id="372" r:id="rId63"/>
    <p:sldId id="279" r:id="rId64"/>
    <p:sldId id="380" r:id="rId65"/>
    <p:sldId id="288" r:id="rId66"/>
    <p:sldId id="284" r:id="rId67"/>
    <p:sldId id="371" r:id="rId68"/>
    <p:sldId id="355" r:id="rId69"/>
    <p:sldId id="287" r:id="rId70"/>
    <p:sldId id="376" r:id="rId71"/>
    <p:sldId id="290" r:id="rId72"/>
    <p:sldId id="328" r:id="rId73"/>
    <p:sldId id="262" r:id="rId74"/>
    <p:sldId id="281" r:id="rId75"/>
    <p:sldId id="321" r:id="rId76"/>
    <p:sldId id="282" r:id="rId77"/>
    <p:sldId id="323" r:id="rId78"/>
    <p:sldId id="368" r:id="rId79"/>
    <p:sldId id="377" r:id="rId80"/>
    <p:sldId id="378" r:id="rId81"/>
    <p:sldId id="352" r:id="rId82"/>
    <p:sldId id="354" r:id="rId83"/>
    <p:sldId id="301" r:id="rId84"/>
    <p:sldId id="311" r:id="rId85"/>
    <p:sldId id="263" r:id="rId86"/>
    <p:sldId id="337"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C981CA-E6DF-477B-8A0C-042907911BFC}">
          <p14:sldIdLst>
            <p14:sldId id="325"/>
            <p14:sldId id="326"/>
            <p14:sldId id="327"/>
            <p14:sldId id="370"/>
            <p14:sldId id="289"/>
            <p14:sldId id="308"/>
            <p14:sldId id="309"/>
            <p14:sldId id="312"/>
            <p14:sldId id="257"/>
          </p14:sldIdLst>
        </p14:section>
        <p14:section name="Introduction to NEO" id="{44943856-24FD-4199-A0CC-958F7C0960E4}">
          <p14:sldIdLst>
            <p14:sldId id="366"/>
            <p14:sldId id="260"/>
            <p14:sldId id="294"/>
            <p14:sldId id="365"/>
            <p14:sldId id="356"/>
            <p14:sldId id="357"/>
            <p14:sldId id="359"/>
            <p14:sldId id="361"/>
            <p14:sldId id="358"/>
          </p14:sldIdLst>
        </p14:section>
        <p14:section name="NEO Whitepaper" id="{C0811CF6-E75D-490E-B148-809F58E1B57E}">
          <p14:sldIdLst>
            <p14:sldId id="334"/>
            <p14:sldId id="270"/>
            <p14:sldId id="353"/>
            <p14:sldId id="335"/>
            <p14:sldId id="329"/>
            <p14:sldId id="330"/>
            <p14:sldId id="331"/>
            <p14:sldId id="364"/>
            <p14:sldId id="332"/>
            <p14:sldId id="333"/>
            <p14:sldId id="338"/>
            <p14:sldId id="347"/>
            <p14:sldId id="348"/>
            <p14:sldId id="344"/>
            <p14:sldId id="343"/>
            <p14:sldId id="345"/>
            <p14:sldId id="369"/>
            <p14:sldId id="349"/>
            <p14:sldId id="363"/>
            <p14:sldId id="342"/>
            <p14:sldId id="379"/>
            <p14:sldId id="339"/>
            <p14:sldId id="340"/>
            <p14:sldId id="341"/>
          </p14:sldIdLst>
        </p14:section>
        <p14:section name="Why do things have value" id="{9171A823-FEE1-4BE3-95A0-07AC693B3619}">
          <p14:sldIdLst>
            <p14:sldId id="374"/>
            <p14:sldId id="295"/>
            <p14:sldId id="296"/>
          </p14:sldIdLst>
        </p14:section>
        <p14:section name="Why Neo" id="{2811691F-4AB3-457B-96CB-58FC3B6F7536}">
          <p14:sldIdLst>
            <p14:sldId id="375"/>
            <p14:sldId id="373"/>
            <p14:sldId id="305"/>
            <p14:sldId id="273"/>
            <p14:sldId id="320"/>
          </p14:sldIdLst>
        </p14:section>
        <p14:section name="3rd generation distributed application platform" id="{4D10561F-AA64-45FF-BAD7-C21301EDBACD}">
          <p14:sldIdLst>
            <p14:sldId id="313"/>
            <p14:sldId id="314"/>
            <p14:sldId id="275"/>
            <p14:sldId id="316"/>
            <p14:sldId id="317"/>
            <p14:sldId id="324"/>
            <p14:sldId id="350"/>
            <p14:sldId id="351"/>
            <p14:sldId id="315"/>
            <p14:sldId id="299"/>
            <p14:sldId id="360"/>
          </p14:sldIdLst>
        </p14:section>
        <p14:section name="NEO Evidence" id="{42123363-40AD-4CDE-B5A1-BB3C52D9EFAE}">
          <p14:sldIdLst>
            <p14:sldId id="372"/>
            <p14:sldId id="279"/>
            <p14:sldId id="380"/>
            <p14:sldId id="288"/>
            <p14:sldId id="284"/>
            <p14:sldId id="371"/>
            <p14:sldId id="355"/>
            <p14:sldId id="287"/>
          </p14:sldIdLst>
        </p14:section>
        <p14:section name="NEO Resources" id="{AAC9AA73-EE3D-46F5-88E5-14F8F0E42508}">
          <p14:sldIdLst>
            <p14:sldId id="376"/>
            <p14:sldId id="290"/>
            <p14:sldId id="328"/>
            <p14:sldId id="262"/>
            <p14:sldId id="281"/>
            <p14:sldId id="321"/>
            <p14:sldId id="282"/>
            <p14:sldId id="323"/>
            <p14:sldId id="368"/>
          </p14:sldIdLst>
        </p14:section>
        <p14:section name="Next Steps" id="{F3FBDD3C-70C1-4DAF-B3E0-2E73F2D94B35}">
          <p14:sldIdLst>
            <p14:sldId id="377"/>
            <p14:sldId id="378"/>
            <p14:sldId id="352"/>
            <p14:sldId id="354"/>
            <p14:sldId id="301"/>
            <p14:sldId id="311"/>
            <p14:sldId id="263"/>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sorterViewPr>
    <p:cViewPr varScale="1">
      <p:scale>
        <a:sx n="1" d="1"/>
        <a:sy n="1" d="1"/>
      </p:scale>
      <p:origin x="0" y="-291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C154DEA3-6FA3-41CC-B70B-99361F268932}"/>
    <pc:docChg chg="undo custSel addSld modSld">
      <pc:chgData name="Michael Herman" userId="844217e249c738f3" providerId="LiveId" clId="{C154DEA3-6FA3-41CC-B70B-99361F268932}" dt="2018-03-17T23:20:29.086" v="798" actId="20577"/>
      <pc:docMkLst>
        <pc:docMk/>
      </pc:docMkLst>
      <pc:sldChg chg="modSp">
        <pc:chgData name="Michael Herman" userId="844217e249c738f3" providerId="LiveId" clId="{C154DEA3-6FA3-41CC-B70B-99361F268932}" dt="2018-03-17T23:20:29.086" v="798" actId="20577"/>
        <pc:sldMkLst>
          <pc:docMk/>
          <pc:sldMk cId="2819126558" sldId="262"/>
        </pc:sldMkLst>
        <pc:spChg chg="mod">
          <ac:chgData name="Michael Herman" userId="844217e249c738f3" providerId="LiveId" clId="{C154DEA3-6FA3-41CC-B70B-99361F268932}" dt="2018-03-17T23:20:29.086" v="798" actId="20577"/>
          <ac:spMkLst>
            <pc:docMk/>
            <pc:sldMk cId="2819126558" sldId="262"/>
            <ac:spMk id="3" creationId="{7019A0A9-E403-4795-9F88-DB86835D1E73}"/>
          </ac:spMkLst>
        </pc:spChg>
      </pc:sldChg>
      <pc:sldChg chg="addSp modSp">
        <pc:chgData name="Michael Herman" userId="844217e249c738f3" providerId="LiveId" clId="{C154DEA3-6FA3-41CC-B70B-99361F268932}" dt="2018-03-17T22:20:10.388" v="207" actId="20577"/>
        <pc:sldMkLst>
          <pc:docMk/>
          <pc:sldMk cId="583667365" sldId="279"/>
        </pc:sldMkLst>
        <pc:spChg chg="add mod">
          <ac:chgData name="Michael Herman" userId="844217e249c738f3" providerId="LiveId" clId="{C154DEA3-6FA3-41CC-B70B-99361F268932}" dt="2018-03-17T22:19:26.907" v="140" actId="20577"/>
          <ac:spMkLst>
            <pc:docMk/>
            <pc:sldMk cId="583667365" sldId="279"/>
            <ac:spMk id="11" creationId="{3B2EE2E9-A9C1-4C60-B197-B088A1EF15D5}"/>
          </ac:spMkLst>
        </pc:spChg>
        <pc:spChg chg="add mod">
          <ac:chgData name="Michael Herman" userId="844217e249c738f3" providerId="LiveId" clId="{C154DEA3-6FA3-41CC-B70B-99361F268932}" dt="2018-03-17T22:20:10.388" v="207" actId="20577"/>
          <ac:spMkLst>
            <pc:docMk/>
            <pc:sldMk cId="583667365" sldId="279"/>
            <ac:spMk id="13" creationId="{77A1B9B4-8C0F-4CFD-A8E1-D203464EE56E}"/>
          </ac:spMkLst>
        </pc:spChg>
      </pc:sldChg>
      <pc:sldChg chg="addSp delSp modSp">
        <pc:chgData name="Michael Herman" userId="844217e249c738f3" providerId="LiveId" clId="{C154DEA3-6FA3-41CC-B70B-99361F268932}" dt="2018-03-17T23:11:20.886" v="788" actId="14100"/>
        <pc:sldMkLst>
          <pc:docMk/>
          <pc:sldMk cId="3231798479" sldId="288"/>
        </pc:sldMkLst>
        <pc:spChg chg="add mod">
          <ac:chgData name="Michael Herman" userId="844217e249c738f3" providerId="LiveId" clId="{C154DEA3-6FA3-41CC-B70B-99361F268932}" dt="2018-03-17T22:21:06.297" v="320" actId="1037"/>
          <ac:spMkLst>
            <pc:docMk/>
            <pc:sldMk cId="3231798479" sldId="288"/>
            <ac:spMk id="10" creationId="{FD64F2AC-7B0B-41E0-8C58-C74E46C0979A}"/>
          </ac:spMkLst>
        </pc:spChg>
        <pc:spChg chg="add mod">
          <ac:chgData name="Michael Herman" userId="844217e249c738f3" providerId="LiveId" clId="{C154DEA3-6FA3-41CC-B70B-99361F268932}" dt="2018-03-17T22:57:49.668" v="535" actId="6549"/>
          <ac:spMkLst>
            <pc:docMk/>
            <pc:sldMk cId="3231798479" sldId="288"/>
            <ac:spMk id="12" creationId="{5A300762-55F9-43A3-A007-590488265DFD}"/>
          </ac:spMkLst>
        </pc:spChg>
        <pc:spChg chg="add mod">
          <ac:chgData name="Michael Herman" userId="844217e249c738f3" providerId="LiveId" clId="{C154DEA3-6FA3-41CC-B70B-99361F268932}" dt="2018-03-17T23:11:20.886" v="788" actId="14100"/>
          <ac:spMkLst>
            <pc:docMk/>
            <pc:sldMk cId="3231798479" sldId="288"/>
            <ac:spMk id="14" creationId="{7897466A-B145-4B35-B003-D39C99A1D3CE}"/>
          </ac:spMkLst>
        </pc:spChg>
        <pc:spChg chg="mod">
          <ac:chgData name="Michael Herman" userId="844217e249c738f3" providerId="LiveId" clId="{C154DEA3-6FA3-41CC-B70B-99361F268932}" dt="2018-03-17T22:58:11.039" v="543" actId="1076"/>
          <ac:spMkLst>
            <pc:docMk/>
            <pc:sldMk cId="3231798479" sldId="288"/>
            <ac:spMk id="17" creationId="{C1652A9D-B5A6-4170-AAD3-22516CA2FA36}"/>
          </ac:spMkLst>
        </pc:spChg>
        <pc:picChg chg="add mod">
          <ac:chgData name="Michael Herman" userId="844217e249c738f3" providerId="LiveId" clId="{C154DEA3-6FA3-41CC-B70B-99361F268932}" dt="2018-03-17T23:11:03.642" v="769" actId="208"/>
          <ac:picMkLst>
            <pc:docMk/>
            <pc:sldMk cId="3231798479" sldId="288"/>
            <ac:picMk id="2" creationId="{5D7A948F-B9A5-4164-A334-0AAD1258E074}"/>
          </ac:picMkLst>
        </pc:picChg>
        <pc:picChg chg="del">
          <ac:chgData name="Michael Herman" userId="844217e249c738f3" providerId="LiveId" clId="{C154DEA3-6FA3-41CC-B70B-99361F268932}" dt="2018-03-17T23:10:44.662" v="765" actId="478"/>
          <ac:picMkLst>
            <pc:docMk/>
            <pc:sldMk cId="3231798479" sldId="288"/>
            <ac:picMk id="9" creationId="{13D7C5F2-319B-469A-BD5D-8BE793F0B7D9}"/>
          </ac:picMkLst>
        </pc:picChg>
      </pc:sldChg>
      <pc:sldChg chg="addSp delSp modSp add">
        <pc:chgData name="Michael Herman" userId="844217e249c738f3" providerId="LiveId" clId="{C154DEA3-6FA3-41CC-B70B-99361F268932}" dt="2018-03-17T23:12:11.369" v="796" actId="1037"/>
        <pc:sldMkLst>
          <pc:docMk/>
          <pc:sldMk cId="3965776521" sldId="380"/>
        </pc:sldMkLst>
        <pc:spChg chg="mod">
          <ac:chgData name="Michael Herman" userId="844217e249c738f3" providerId="LiveId" clId="{C154DEA3-6FA3-41CC-B70B-99361F268932}" dt="2018-03-17T22:58:50.664" v="594" actId="20577"/>
          <ac:spMkLst>
            <pc:docMk/>
            <pc:sldMk cId="3965776521" sldId="380"/>
            <ac:spMk id="6" creationId="{90A95E15-BBB2-47D4-930B-E14388B11CD1}"/>
          </ac:spMkLst>
        </pc:spChg>
        <pc:spChg chg="mod">
          <ac:chgData name="Michael Herman" userId="844217e249c738f3" providerId="LiveId" clId="{C154DEA3-6FA3-41CC-B70B-99361F268932}" dt="2018-03-17T23:12:11.369" v="796" actId="1037"/>
          <ac:spMkLst>
            <pc:docMk/>
            <pc:sldMk cId="3965776521" sldId="380"/>
            <ac:spMk id="11" creationId="{3B2EE2E9-A9C1-4C60-B197-B088A1EF15D5}"/>
          </ac:spMkLst>
        </pc:spChg>
        <pc:spChg chg="mod">
          <ac:chgData name="Michael Herman" userId="844217e249c738f3" providerId="LiveId" clId="{C154DEA3-6FA3-41CC-B70B-99361F268932}" dt="2018-03-17T23:09:04.836" v="764"/>
          <ac:spMkLst>
            <pc:docMk/>
            <pc:sldMk cId="3965776521" sldId="380"/>
            <ac:spMk id="13" creationId="{77A1B9B4-8C0F-4CFD-A8E1-D203464EE56E}"/>
          </ac:spMkLst>
        </pc:spChg>
        <pc:spChg chg="mod">
          <ac:chgData name="Michael Herman" userId="844217e249c738f3" providerId="LiveId" clId="{C154DEA3-6FA3-41CC-B70B-99361F268932}" dt="2018-03-17T22:59:07.768" v="654" actId="20577"/>
          <ac:spMkLst>
            <pc:docMk/>
            <pc:sldMk cId="3965776521" sldId="380"/>
            <ac:spMk id="17" creationId="{C1652A9D-B5A6-4170-AAD3-22516CA2FA36}"/>
          </ac:spMkLst>
        </pc:spChg>
        <pc:spChg chg="add mod">
          <ac:chgData name="Michael Herman" userId="844217e249c738f3" providerId="LiveId" clId="{C154DEA3-6FA3-41CC-B70B-99361F268932}" dt="2018-03-17T23:05:07.238" v="727" actId="20577"/>
          <ac:spMkLst>
            <pc:docMk/>
            <pc:sldMk cId="3965776521" sldId="380"/>
            <ac:spMk id="18" creationId="{AFB3CA3E-4BEE-4919-A29A-2612B6BECF21}"/>
          </ac:spMkLst>
        </pc:spChg>
        <pc:spChg chg="del">
          <ac:chgData name="Michael Herman" userId="844217e249c738f3" providerId="LiveId" clId="{C154DEA3-6FA3-41CC-B70B-99361F268932}" dt="2018-03-17T23:04:47.075" v="686" actId="478"/>
          <ac:spMkLst>
            <pc:docMk/>
            <pc:sldMk cId="3965776521" sldId="380"/>
            <ac:spMk id="20" creationId="{FA1EA0FF-3B29-427C-B65D-CB95576705AC}"/>
          </ac:spMkLst>
        </pc:spChg>
        <pc:spChg chg="del">
          <ac:chgData name="Michael Herman" userId="844217e249c738f3" providerId="LiveId" clId="{C154DEA3-6FA3-41CC-B70B-99361F268932}" dt="2018-03-17T23:03:12.861" v="679" actId="478"/>
          <ac:spMkLst>
            <pc:docMk/>
            <pc:sldMk cId="3965776521" sldId="380"/>
            <ac:spMk id="23" creationId="{9A055F71-B10A-4BE4-BA61-77F98100D9A1}"/>
          </ac:spMkLst>
        </pc:spChg>
        <pc:picChg chg="add mod">
          <ac:chgData name="Michael Herman" userId="844217e249c738f3" providerId="LiveId" clId="{C154DEA3-6FA3-41CC-B70B-99361F268932}" dt="2018-03-17T22:59:38.605" v="657" actId="1076"/>
          <ac:picMkLst>
            <pc:docMk/>
            <pc:sldMk cId="3965776521" sldId="380"/>
            <ac:picMk id="3" creationId="{C29B15AE-A987-4230-B563-66AAE7FDACB4}"/>
          </ac:picMkLst>
        </pc:picChg>
        <pc:picChg chg="del">
          <ac:chgData name="Michael Herman" userId="844217e249c738f3" providerId="LiveId" clId="{C154DEA3-6FA3-41CC-B70B-99361F268932}" dt="2018-03-17T23:05:10.372" v="728" actId="478"/>
          <ac:picMkLst>
            <pc:docMk/>
            <pc:sldMk cId="3965776521" sldId="380"/>
            <ac:picMk id="12" creationId="{86A5B956-F81E-4705-B893-AA1572881359}"/>
          </ac:picMkLst>
        </pc:picChg>
        <pc:picChg chg="del">
          <ac:chgData name="Michael Herman" userId="844217e249c738f3" providerId="LiveId" clId="{C154DEA3-6FA3-41CC-B70B-99361F268932}" dt="2018-03-17T23:02:35" v="658" actId="478"/>
          <ac:picMkLst>
            <pc:docMk/>
            <pc:sldMk cId="3965776521" sldId="380"/>
            <ac:picMk id="14" creationId="{C0492EE0-9F07-4669-A64E-07703F7BC845}"/>
          </ac:picMkLst>
        </pc:picChg>
        <pc:picChg chg="del">
          <ac:chgData name="Michael Herman" userId="844217e249c738f3" providerId="LiveId" clId="{C154DEA3-6FA3-41CC-B70B-99361F268932}" dt="2018-03-17T22:58:55.895" v="595" actId="478"/>
          <ac:picMkLst>
            <pc:docMk/>
            <pc:sldMk cId="3965776521" sldId="380"/>
            <ac:picMk id="16" creationId="{6BFDCD7A-82D4-42F9-B279-92B5F46A8715}"/>
          </ac:picMkLst>
        </pc:picChg>
        <pc:picChg chg="del">
          <ac:chgData name="Michael Herman" userId="844217e249c738f3" providerId="LiveId" clId="{C154DEA3-6FA3-41CC-B70B-99361F268932}" dt="2018-03-17T23:04:40.303" v="685" actId="478"/>
          <ac:picMkLst>
            <pc:docMk/>
            <pc:sldMk cId="3965776521" sldId="380"/>
            <ac:picMk id="22" creationId="{1F5EBD08-570E-4C52-946E-E420BCFEF9E6}"/>
          </ac:picMkLst>
        </pc:picChg>
        <pc:picChg chg="add mod">
          <ac:chgData name="Michael Herman" userId="844217e249c738f3" providerId="LiveId" clId="{C154DEA3-6FA3-41CC-B70B-99361F268932}" dt="2018-03-17T23:12:06.405" v="789" actId="1037"/>
          <ac:picMkLst>
            <pc:docMk/>
            <pc:sldMk cId="3965776521" sldId="380"/>
            <ac:picMk id="1026" creationId="{4364EE7B-F0DB-46C3-81F1-B43EC6D96F6B}"/>
          </ac:picMkLst>
        </pc:picChg>
        <pc:picChg chg="add mod">
          <ac:chgData name="Michael Herman" userId="844217e249c738f3" providerId="LiveId" clId="{C154DEA3-6FA3-41CC-B70B-99361F268932}" dt="2018-03-17T23:04:35.022" v="684" actId="1076"/>
          <ac:picMkLst>
            <pc:docMk/>
            <pc:sldMk cId="3965776521" sldId="380"/>
            <ac:picMk id="1028" creationId="{0768C121-6824-4F46-BB0B-D0422408D5F2}"/>
          </ac:picMkLst>
        </pc:picChg>
        <pc:picChg chg="add mod">
          <ac:chgData name="Michael Herman" userId="844217e249c738f3" providerId="LiveId" clId="{C154DEA3-6FA3-41CC-B70B-99361F268932}" dt="2018-03-17T23:07:33.654" v="735" actId="1076"/>
          <ac:picMkLst>
            <pc:docMk/>
            <pc:sldMk cId="3965776521" sldId="380"/>
            <ac:picMk id="1030" creationId="{9BE1729B-B213-4EBA-A035-2561121E1F88}"/>
          </ac:picMkLst>
        </pc:picChg>
      </pc:sldChg>
    </pc:docChg>
  </pc:docChgLst>
  <pc:docChgLst>
    <pc:chgData name="Michael Herman" userId="844217e249c738f3" providerId="LiveId" clId="{75CF2A85-2A99-499B-A849-D8CC8F5679A5}"/>
    <pc:docChg chg="custSel modSld">
      <pc:chgData name="Michael Herman" userId="844217e249c738f3" providerId="LiveId" clId="{75CF2A85-2A99-499B-A849-D8CC8F5679A5}" dt="2018-03-16T00:25:28.789" v="0" actId="478"/>
      <pc:docMkLst>
        <pc:docMk/>
      </pc:docMkLst>
      <pc:sldChg chg="delSp">
        <pc:chgData name="Michael Herman" userId="844217e249c738f3" providerId="LiveId" clId="{75CF2A85-2A99-499B-A849-D8CC8F5679A5}" dt="2018-03-16T00:25:28.789" v="0" actId="478"/>
        <pc:sldMkLst>
          <pc:docMk/>
          <pc:sldMk cId="3098907214" sldId="325"/>
        </pc:sldMkLst>
        <pc:picChg chg="del">
          <ac:chgData name="Michael Herman" userId="844217e249c738f3" providerId="LiveId" clId="{75CF2A85-2A99-499B-A849-D8CC8F5679A5}" dt="2018-03-16T00:25:28.789" v="0" actId="478"/>
          <ac:picMkLst>
            <pc:docMk/>
            <pc:sldMk cId="3098907214" sldId="325"/>
            <ac:picMk id="6" creationId="{E80B4B12-7EE8-4387-94A4-FCC902B3656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2018-03-17</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39</a:t>
            </a:fld>
            <a:endParaRPr lang="zh-CN" altLang="en-US"/>
          </a:p>
        </p:txBody>
      </p:sp>
    </p:spTree>
    <p:extLst>
      <p:ext uri="{BB962C8B-B14F-4D97-AF65-F5344CB8AC3E}">
        <p14:creationId xmlns:p14="http://schemas.microsoft.com/office/powerpoint/2010/main" val="75877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42</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53</a:t>
            </a:fld>
            <a:endParaRPr lang="zh-CN" altLang="en-US"/>
          </a:p>
        </p:txBody>
      </p:sp>
    </p:spTree>
    <p:extLst>
      <p:ext uri="{BB962C8B-B14F-4D97-AF65-F5344CB8AC3E}">
        <p14:creationId xmlns:p14="http://schemas.microsoft.com/office/powerpoint/2010/main" val="487223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lvl1pPr>
              <a:defRPr/>
            </a:lvl1p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3/15/2018</a:t>
            </a:r>
          </a:p>
        </p:txBody>
      </p:sp>
      <p:sp>
        <p:nvSpPr>
          <p:cNvPr id="5" name="Footer Placeholder 4"/>
          <p:cNvSpPr>
            <a:spLocks noGrp="1"/>
          </p:cNvSpPr>
          <p:nvPr>
            <p:ph type="ftr" sz="quarter" idx="11"/>
          </p:nvPr>
        </p:nvSpPr>
        <p:spPr/>
        <p:txBody>
          <a:bodyPr/>
          <a:lstStyle/>
          <a:p>
            <a:r>
              <a:rPr lang="en-US" dirty="0"/>
              <a:t>NEO Blockchain Vancouver</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3/15/2018</a:t>
            </a:r>
          </a:p>
        </p:txBody>
      </p:sp>
      <p:sp>
        <p:nvSpPr>
          <p:cNvPr id="6" name="Footer Placeholder 5"/>
          <p:cNvSpPr>
            <a:spLocks noGrp="1"/>
          </p:cNvSpPr>
          <p:nvPr>
            <p:ph type="ftr" sz="quarter" idx="11"/>
          </p:nvPr>
        </p:nvSpPr>
        <p:spPr/>
        <p:txBody>
          <a:bodyPr/>
          <a:lstStyle/>
          <a:p>
            <a:r>
              <a:rPr lang="en-US" dirty="0"/>
              <a:t>NEO Blockchain Vancouver</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3/15/2018</a:t>
            </a:r>
          </a:p>
        </p:txBody>
      </p:sp>
      <p:sp>
        <p:nvSpPr>
          <p:cNvPr id="8" name="Footer Placeholder 7"/>
          <p:cNvSpPr>
            <a:spLocks noGrp="1"/>
          </p:cNvSpPr>
          <p:nvPr>
            <p:ph type="ftr" sz="quarter" idx="11"/>
          </p:nvPr>
        </p:nvSpPr>
        <p:spPr/>
        <p:txBody>
          <a:bodyPr/>
          <a:lstStyle/>
          <a:p>
            <a:r>
              <a:rPr lang="en-US" dirty="0"/>
              <a:t>NEO Blockchain Vancouver</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3/15/2018</a:t>
            </a:r>
          </a:p>
        </p:txBody>
      </p:sp>
      <p:sp>
        <p:nvSpPr>
          <p:cNvPr id="4" name="Footer Placeholder 3"/>
          <p:cNvSpPr>
            <a:spLocks noGrp="1"/>
          </p:cNvSpPr>
          <p:nvPr>
            <p:ph type="ftr" sz="quarter" idx="11"/>
          </p:nvPr>
        </p:nvSpPr>
        <p:spPr/>
        <p:txBody>
          <a:bodyPr/>
          <a:lstStyle/>
          <a:p>
            <a:r>
              <a:rPr lang="en-US" dirty="0"/>
              <a:t>NEO Blockchain Vancouver</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3/15/2018</a:t>
            </a:r>
          </a:p>
        </p:txBody>
      </p:sp>
      <p:sp>
        <p:nvSpPr>
          <p:cNvPr id="3" name="Footer Placeholder 2"/>
          <p:cNvSpPr>
            <a:spLocks noGrp="1"/>
          </p:cNvSpPr>
          <p:nvPr>
            <p:ph type="ftr" sz="quarter" idx="11"/>
          </p:nvPr>
        </p:nvSpPr>
        <p:spPr/>
        <p:txBody>
          <a:bodyPr/>
          <a:lstStyle/>
          <a:p>
            <a:r>
              <a:rPr lang="en-US" dirty="0"/>
              <a:t>NEO Blockchain Vancouver</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3/15/2018</a:t>
            </a:r>
          </a:p>
        </p:txBody>
      </p:sp>
      <p:sp>
        <p:nvSpPr>
          <p:cNvPr id="6" name="Footer Placeholder 5"/>
          <p:cNvSpPr>
            <a:spLocks noGrp="1"/>
          </p:cNvSpPr>
          <p:nvPr>
            <p:ph type="ftr" sz="quarter" idx="11"/>
          </p:nvPr>
        </p:nvSpPr>
        <p:spPr/>
        <p:txBody>
          <a:bodyPr/>
          <a:lstStyle/>
          <a:p>
            <a:r>
              <a:rPr lang="en-US" dirty="0"/>
              <a:t>NEO Blockchain Vancouver</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3/15/2018</a:t>
            </a:r>
          </a:p>
        </p:txBody>
      </p:sp>
      <p:sp>
        <p:nvSpPr>
          <p:cNvPr id="6" name="Footer Placeholder 5"/>
          <p:cNvSpPr>
            <a:spLocks noGrp="1"/>
          </p:cNvSpPr>
          <p:nvPr>
            <p:ph type="ftr" sz="quarter" idx="11"/>
          </p:nvPr>
        </p:nvSpPr>
        <p:spPr/>
        <p:txBody>
          <a:bodyPr/>
          <a:lstStyle/>
          <a:p>
            <a:r>
              <a:rPr lang="en-US" dirty="0"/>
              <a:t>NEO Blockchain Vancouver</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3/15/2018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Vancouver</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diagramColors" Target="../diagrams/colors2.xml"/><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diagramQuickStyle" Target="../diagrams/quickStyle2.xml"/><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diagramLayout" Target="../diagrams/layout2.xml"/><Relationship Id="rId5" Type="http://schemas.openxmlformats.org/officeDocument/2006/relationships/image" Target="../media/image22.svg"/><Relationship Id="rId10" Type="http://schemas.openxmlformats.org/officeDocument/2006/relationships/diagramData" Target="../diagrams/data2.xml"/><Relationship Id="rId4" Type="http://schemas.openxmlformats.org/officeDocument/2006/relationships/image" Target="../media/image21.png"/><Relationship Id="rId9" Type="http://schemas.openxmlformats.org/officeDocument/2006/relationships/image" Target="../media/image26.svg"/><Relationship Id="rId14" Type="http://schemas.microsoft.com/office/2007/relationships/diagramDrawing" Target="../diagrams/drawing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6.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5.png"/><Relationship Id="rId5" Type="http://schemas.openxmlformats.org/officeDocument/2006/relationships/diagramQuickStyle" Target="../diagrams/quickStyle5.xml"/><Relationship Id="rId10" Type="http://schemas.openxmlformats.org/officeDocument/2006/relationships/image" Target="../media/image34.svg"/><Relationship Id="rId4" Type="http://schemas.openxmlformats.org/officeDocument/2006/relationships/diagramLayout" Target="../diagrams/layout5.xml"/><Relationship Id="rId9" Type="http://schemas.openxmlformats.org/officeDocument/2006/relationships/image" Target="../media/image33.png"/><Relationship Id="rId14" Type="http://schemas.openxmlformats.org/officeDocument/2006/relationships/image" Target="../media/image38.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jpe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image" Target="../media/image60.jpe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71.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70.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9.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72.jpeg"/><Relationship Id="rId10" Type="http://schemas.openxmlformats.org/officeDocument/2006/relationships/image" Target="../media/image68.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7" Type="http://schemas.openxmlformats.org/officeDocument/2006/relationships/image" Target="../media/image73.png"/><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reddit.com/r/NEO/" TargetMode="Externa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5.png"/><Relationship Id="rId4" Type="http://schemas.openxmlformats.org/officeDocument/2006/relationships/hyperlink" Target="https://www.youtube.com/watch?time_continue=3&amp;v=th7jZlmoZBc" TargetMode="External"/><Relationship Id="rId9"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discord.gg/4TQujHj" TargetMode="External"/><Relationship Id="rId2" Type="http://schemas.openxmlformats.org/officeDocument/2006/relationships/hyperlink" Target="https://discord.gg/gqCYeup"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hyperlink" Target="https://github.com/mwherman2000/neo-dotnetquickstart/blob/master/README.md" TargetMode="External"/><Relationship Id="rId4" Type="http://schemas.openxmlformats.org/officeDocument/2006/relationships/hyperlink" Target="https://github.com/mwherman2000/neo-csharpcoe/blob/master/README.md"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15, 2018</a:t>
            </a:r>
          </a:p>
          <a:p>
            <a:pPr algn="ctr"/>
            <a:r>
              <a:rPr lang="en-CA" dirty="0">
                <a:hlinkClick r:id="rId2"/>
              </a:rPr>
              <a:t>https://www.meetup.com/NEO-Blockchain-Vancouver/</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7" name="Picture 6">
            <a:extLst>
              <a:ext uri="{FF2B5EF4-FFF2-40B4-BE49-F238E27FC236}">
                <a16:creationId xmlns:a16="http://schemas.microsoft.com/office/drawing/2014/main" id="{4A3E0470-4964-4B41-A3A9-C3585BE5A694}"/>
              </a:ext>
            </a:extLst>
          </p:cNvPr>
          <p:cNvPicPr>
            <a:picLocks noChangeAspect="1"/>
          </p:cNvPicPr>
          <p:nvPr/>
        </p:nvPicPr>
        <p:blipFill>
          <a:blip r:embed="rId3"/>
          <a:stretch>
            <a:fillRect/>
          </a:stretch>
        </p:blipFill>
        <p:spPr>
          <a:xfrm>
            <a:off x="2434005" y="1245151"/>
            <a:ext cx="5867400" cy="3070860"/>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1. Introduction to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r>
              <a:rPr lang="en-CA" dirty="0"/>
              <a:t>What is NEO?</a:t>
            </a:r>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91649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a:bodyPr>
          <a:lstStyle/>
          <a:p>
            <a:r>
              <a:rPr lang="en-US" altLang="zh-CN" dirty="0"/>
              <a:t>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Intended use: acquire, hold, and retain NEO to maximize your voting power in the network</a:t>
            </a:r>
          </a:p>
          <a:p>
            <a:pPr lvl="1"/>
            <a:r>
              <a:rPr lang="en-US" altLang="zh-CN" dirty="0"/>
              <a:t>Receive distributions of GAS</a:t>
            </a:r>
          </a:p>
          <a:p>
            <a:r>
              <a:rPr lang="en-US" altLang="zh-CN" dirty="0"/>
              <a:t>NeoGas (GAS)</a:t>
            </a:r>
          </a:p>
          <a:p>
            <a:pPr lvl="1"/>
            <a:r>
              <a:rPr lang="en-US" altLang="zh-CN" dirty="0"/>
              <a:t>Sometimes referred to as a “Utility Token” or the “Fuel Token”</a:t>
            </a:r>
          </a:p>
          <a:p>
            <a:pPr lvl="1"/>
            <a:r>
              <a:rPr lang="en-US" altLang="zh-CN" dirty="0"/>
              <a:t>Used to fund the deployment of smart contracts (applications) on the NEO Blockchain</a:t>
            </a:r>
          </a:p>
          <a:p>
            <a:pPr lvl="1"/>
            <a:r>
              <a:rPr lang="en-US" altLang="zh-CN" dirty="0"/>
              <a:t>Used to fund transactions executed on the NEO Blockchain</a:t>
            </a:r>
          </a:p>
          <a:p>
            <a:pPr lvl="1"/>
            <a:r>
              <a:rPr lang="en-US" altLang="zh-CN" dirty="0"/>
              <a:t>System Fees are recycled and re-distributed in ratio/proportion to the number of NEO you hold</a:t>
            </a:r>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2. 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NEO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189689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017E-42B8-40B9-8F38-AE9E602EDB66}"/>
              </a:ext>
            </a:extLst>
          </p:cNvPr>
          <p:cNvSpPr>
            <a:spLocks noGrp="1"/>
          </p:cNvSpPr>
          <p:nvPr>
            <p:ph type="title"/>
          </p:nvPr>
        </p:nvSpPr>
        <p:spPr/>
        <p:txBody>
          <a:bodyPr/>
          <a:lstStyle/>
          <a:p>
            <a:r>
              <a:rPr lang="en-CA" dirty="0"/>
              <a:t>Goals for this Evening</a:t>
            </a:r>
          </a:p>
        </p:txBody>
      </p:sp>
      <p:sp>
        <p:nvSpPr>
          <p:cNvPr id="3" name="Content Placeholder 2">
            <a:extLst>
              <a:ext uri="{FF2B5EF4-FFF2-40B4-BE49-F238E27FC236}">
                <a16:creationId xmlns:a16="http://schemas.microsoft.com/office/drawing/2014/main" id="{3E9A74D5-893E-432B-8BC0-7EADBBDA22A8}"/>
              </a:ext>
            </a:extLst>
          </p:cNvPr>
          <p:cNvSpPr>
            <a:spLocks noGrp="1"/>
          </p:cNvSpPr>
          <p:nvPr>
            <p:ph idx="1"/>
          </p:nvPr>
        </p:nvSpPr>
        <p:spPr/>
        <p:txBody>
          <a:bodyPr>
            <a:normAutofit fontScale="92500" lnSpcReduction="10000"/>
          </a:bodyPr>
          <a:lstStyle/>
          <a:p>
            <a:r>
              <a:rPr lang="en-US" dirty="0"/>
              <a:t>Context</a:t>
            </a:r>
          </a:p>
          <a:p>
            <a:pPr lvl="1"/>
            <a:r>
              <a:rPr lang="en-US" dirty="0"/>
              <a:t>I love explaining software to people – especially new, powerful software platforms</a:t>
            </a:r>
          </a:p>
          <a:p>
            <a:pPr lvl="1"/>
            <a:r>
              <a:rPr lang="en-US" dirty="0"/>
              <a:t>‎I love the NEO Blockchain as a 3rd generation distributed applications platform </a:t>
            </a:r>
            <a:br>
              <a:rPr lang="en-US" dirty="0"/>
            </a:br>
            <a:r>
              <a:rPr lang="en-US" dirty="0"/>
              <a:t>(I work on NEO 16 hours a day.)</a:t>
            </a:r>
            <a:br>
              <a:rPr lang="en-US" dirty="0"/>
            </a:br>
            <a:endParaRPr lang="en-US" dirty="0"/>
          </a:p>
          <a:p>
            <a:pPr lvl="1"/>
            <a:r>
              <a:rPr lang="en-US" dirty="0"/>
              <a:t>“Making [software] easier to understand; making [software] easier for you to explain to others.”</a:t>
            </a:r>
            <a:br>
              <a:rPr lang="en-US" dirty="0"/>
            </a:br>
            <a:endParaRPr lang="en-US" dirty="0"/>
          </a:p>
          <a:p>
            <a:r>
              <a:rPr lang="en-US" dirty="0"/>
              <a:t>Specific Goals for This Evening</a:t>
            </a:r>
          </a:p>
          <a:p>
            <a:pPr lvl="1"/>
            <a:r>
              <a:rPr lang="en-US" dirty="0"/>
              <a:t>Clear and complete understanding of what NEO is</a:t>
            </a:r>
          </a:p>
          <a:p>
            <a:pPr lvl="1"/>
            <a:r>
              <a:rPr lang="en-US" dirty="0"/>
              <a:t>‎NEO as a cryptocurrency - NEO and NeoGas (investors/traders)</a:t>
            </a:r>
          </a:p>
          <a:p>
            <a:pPr lvl="1"/>
            <a:r>
              <a:rPr lang="en-US" dirty="0"/>
              <a:t>‎NEO as an complete ecosystem - NEO Smart Economy (everyone)</a:t>
            </a:r>
          </a:p>
          <a:p>
            <a:pPr lvl="1"/>
            <a:r>
              <a:rPr lang="en-US" dirty="0"/>
              <a:t>NEO as a software platform - ‎3</a:t>
            </a:r>
            <a:r>
              <a:rPr lang="en-US" baseline="30000" dirty="0"/>
              <a:t>rd</a:t>
            </a:r>
            <a:r>
              <a:rPr lang="en-US" dirty="0"/>
              <a:t> generation distributed applications platform (developers)</a:t>
            </a:r>
          </a:p>
          <a:p>
            <a:pPr lvl="1"/>
            <a:r>
              <a:rPr lang="en-US" dirty="0"/>
              <a:t>NEO ‎evidence – news, events, tours, </a:t>
            </a:r>
            <a:r>
              <a:rPr lang="en-US" dirty="0" err="1"/>
              <a:t>ndApps</a:t>
            </a:r>
            <a:r>
              <a:rPr lang="en-US" dirty="0"/>
              <a:t>, … (everyone)</a:t>
            </a:r>
            <a:endParaRPr lang="en-CA" dirty="0"/>
          </a:p>
        </p:txBody>
      </p:sp>
      <p:sp>
        <p:nvSpPr>
          <p:cNvPr id="4" name="Date Placeholder 3">
            <a:extLst>
              <a:ext uri="{FF2B5EF4-FFF2-40B4-BE49-F238E27FC236}">
                <a16:creationId xmlns:a16="http://schemas.microsoft.com/office/drawing/2014/main" id="{0C0EFB82-6ED1-4B51-999B-3AB51DEFD10F}"/>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56A8434-C9CF-4D03-AFBB-61FE01BD8573}"/>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A9031443-2992-4727-AF46-052DD25F070C}"/>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889931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4807-F6C5-4FFC-B8F3-47FCE5D426FC}"/>
              </a:ext>
            </a:extLst>
          </p:cNvPr>
          <p:cNvSpPr>
            <a:spLocks noGrp="1"/>
          </p:cNvSpPr>
          <p:nvPr>
            <p:ph type="title"/>
          </p:nvPr>
        </p:nvSpPr>
        <p:spPr/>
        <p:txBody>
          <a:bodyPr/>
          <a:lstStyle/>
          <a:p>
            <a:r>
              <a:rPr lang="en-CA" dirty="0"/>
              <a:t>3. Aside: Why do things have value? </a:t>
            </a:r>
          </a:p>
        </p:txBody>
      </p:sp>
      <p:sp>
        <p:nvSpPr>
          <p:cNvPr id="3" name="Text Placeholder 2">
            <a:extLst>
              <a:ext uri="{FF2B5EF4-FFF2-40B4-BE49-F238E27FC236}">
                <a16:creationId xmlns:a16="http://schemas.microsoft.com/office/drawing/2014/main" id="{2A0B71FE-7360-4458-BAAA-0CFF556B68F2}"/>
              </a:ext>
            </a:extLst>
          </p:cNvPr>
          <p:cNvSpPr>
            <a:spLocks noGrp="1"/>
          </p:cNvSpPr>
          <p:nvPr>
            <p:ph type="body" idx="1"/>
          </p:nvPr>
        </p:nvSpPr>
        <p:spPr/>
        <p:txBody>
          <a:bodyPr/>
          <a:lstStyle/>
          <a:p>
            <a:r>
              <a:rPr lang="en-CA" dirty="0"/>
              <a:t>Why do they appreciate?</a:t>
            </a:r>
          </a:p>
        </p:txBody>
      </p:sp>
      <p:sp>
        <p:nvSpPr>
          <p:cNvPr id="4" name="Date Placeholder 3">
            <a:extLst>
              <a:ext uri="{FF2B5EF4-FFF2-40B4-BE49-F238E27FC236}">
                <a16:creationId xmlns:a16="http://schemas.microsoft.com/office/drawing/2014/main" id="{E23FC220-EA93-42ED-BFCE-4BF8C41A3248}"/>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26D1AB56-CDD4-4DE8-BD99-A675E1E94446}"/>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A38FDE8C-F816-4CFE-AAF4-18F83F865BF3}"/>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996640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D976DB-6A3F-46BB-B75B-12E73986B473}"/>
              </a:ext>
            </a:extLst>
          </p:cNvPr>
          <p:cNvSpPr>
            <a:spLocks noGrp="1"/>
          </p:cNvSpPr>
          <p:nvPr>
            <p:ph type="title"/>
          </p:nvPr>
        </p:nvSpPr>
        <p:spPr/>
        <p:txBody>
          <a:bodyPr/>
          <a:lstStyle/>
          <a:p>
            <a:r>
              <a:rPr lang="en-CA" dirty="0"/>
              <a:t>4. Why NEO?</a:t>
            </a:r>
          </a:p>
        </p:txBody>
      </p:sp>
      <p:sp>
        <p:nvSpPr>
          <p:cNvPr id="7" name="Text Placeholder 6">
            <a:extLst>
              <a:ext uri="{FF2B5EF4-FFF2-40B4-BE49-F238E27FC236}">
                <a16:creationId xmlns:a16="http://schemas.microsoft.com/office/drawing/2014/main" id="{24F8624F-1E94-44B9-A3BC-E481048A0EA5}"/>
              </a:ext>
            </a:extLst>
          </p:cNvPr>
          <p:cNvSpPr>
            <a:spLocks noGrp="1"/>
          </p:cNvSpPr>
          <p:nvPr>
            <p:ph type="body" idx="1"/>
          </p:nvPr>
        </p:nvSpPr>
        <p:spPr/>
        <p:txBody>
          <a:bodyPr/>
          <a:lstStyle/>
          <a:p>
            <a:endParaRPr lang="en-CA"/>
          </a:p>
        </p:txBody>
      </p:sp>
      <p:sp>
        <p:nvSpPr>
          <p:cNvPr id="3" name="Date Placeholder 2">
            <a:extLst>
              <a:ext uri="{FF2B5EF4-FFF2-40B4-BE49-F238E27FC236}">
                <a16:creationId xmlns:a16="http://schemas.microsoft.com/office/drawing/2014/main" id="{AB887BF9-C5C0-4BA3-B0B5-DC109E335771}"/>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FD43F9FE-68EA-4DA9-A3BB-F63AD02E53CD}"/>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075D4A38-456D-4561-A230-24716066F039}"/>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639679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390184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3/15/2018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2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Vancouver).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11731074" cy="1826581"/>
          </a:xfrm>
        </p:spPr>
        <p:txBody>
          <a:bodyPr/>
          <a:lstStyle/>
          <a:p>
            <a:r>
              <a:rPr lang="en-CA" dirty="0"/>
              <a:t>5. 3</a:t>
            </a:r>
            <a:r>
              <a:rPr lang="en-CA" baseline="30000" dirty="0"/>
              <a:t>rd</a:t>
            </a:r>
            <a:r>
              <a:rPr lang="en-CA" dirty="0"/>
              <a:t> Generation Distributed App (dApp) Platform</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638067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a:bodyPr>
          <a:lstStyle/>
          <a:p>
            <a:r>
              <a:rPr lang="en-CA" dirty="0"/>
              <a:t>Develop, debug and test Smart Contracts in the language you prefer </a:t>
            </a:r>
          </a:p>
          <a:p>
            <a:pPr lvl="1"/>
            <a:r>
              <a:rPr lang="en-CA" dirty="0"/>
              <a:t>C# (reference implementation)</a:t>
            </a:r>
          </a:p>
          <a:p>
            <a:pPr lvl="1"/>
            <a:r>
              <a:rPr lang="en-CA" dirty="0"/>
              <a:t>Python, Java, Golang, 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 Java, Golang, JavaScript</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7" name="Picture 4" descr="https://hyperonomy.files.wordpress.com/2016/11/archimate-have-it-your-way.png">
            <a:extLst>
              <a:ext uri="{FF2B5EF4-FFF2-40B4-BE49-F238E27FC236}">
                <a16:creationId xmlns:a16="http://schemas.microsoft.com/office/drawing/2014/main" id="{49504448-8759-4636-B17A-9D95DD2C2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2" y="4601032"/>
            <a:ext cx="11235380" cy="201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2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1165736" cy="461665"/>
          </a:xfrm>
          <a:prstGeom prst="rect">
            <a:avLst/>
          </a:prstGeom>
        </p:spPr>
        <p:txBody>
          <a:bodyPr wrap="square">
            <a:spAutoFit/>
          </a:bodyPr>
          <a:lstStyle/>
          <a:p>
            <a:r>
              <a:rPr lang="en-CA" sz="2400" dirty="0"/>
              <a:t>The NEO Blockchain is better (superior) for Enterprise Distributed Applications</a:t>
            </a:r>
          </a:p>
        </p:txBody>
      </p:sp>
      <p:sp>
        <p:nvSpPr>
          <p:cNvPr id="4" name="Rectangle 3">
            <a:extLst>
              <a:ext uri="{FF2B5EF4-FFF2-40B4-BE49-F238E27FC236}">
                <a16:creationId xmlns:a16="http://schemas.microsoft.com/office/drawing/2014/main" id="{8056507C-DDBA-489C-975E-2924998C2C82}"/>
              </a:ext>
            </a:extLst>
          </p:cNvPr>
          <p:cNvSpPr/>
          <p:nvPr/>
        </p:nvSpPr>
        <p:spPr>
          <a:xfrm>
            <a:off x="932688" y="5102352"/>
            <a:ext cx="3886200" cy="93715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https://www.meetup.com/NEO-Blockchain-Vancouver</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3/15/2018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6. NEO Evidence</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FA6DE55F-8BFC-4B6B-8CD9-1A86D66DF35F}"/>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917295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63</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
        <p:nvSpPr>
          <p:cNvPr id="11" name="Rectangle 10">
            <a:extLst>
              <a:ext uri="{FF2B5EF4-FFF2-40B4-BE49-F238E27FC236}">
                <a16:creationId xmlns:a16="http://schemas.microsoft.com/office/drawing/2014/main" id="{3B2EE2E9-A9C1-4C60-B197-B088A1EF15D5}"/>
              </a:ext>
            </a:extLst>
          </p:cNvPr>
          <p:cNvSpPr/>
          <p:nvPr/>
        </p:nvSpPr>
        <p:spPr>
          <a:xfrm>
            <a:off x="5091105" y="3598043"/>
            <a:ext cx="6096000" cy="369332"/>
          </a:xfrm>
          <a:prstGeom prst="rect">
            <a:avLst/>
          </a:prstGeom>
        </p:spPr>
        <p:txBody>
          <a:bodyPr>
            <a:spAutoFit/>
          </a:bodyPr>
          <a:lstStyle/>
          <a:p>
            <a:pPr algn="ctr"/>
            <a:r>
              <a:rPr lang="en-US" dirty="0"/>
              <a:t>Boston Smart Economy Meetup</a:t>
            </a:r>
          </a:p>
        </p:txBody>
      </p:sp>
      <p:sp>
        <p:nvSpPr>
          <p:cNvPr id="13" name="Rectangle 12">
            <a:extLst>
              <a:ext uri="{FF2B5EF4-FFF2-40B4-BE49-F238E27FC236}">
                <a16:creationId xmlns:a16="http://schemas.microsoft.com/office/drawing/2014/main" id="{77A1B9B4-8C0F-4CFD-A8E1-D203464EE56E}"/>
              </a:ext>
            </a:extLst>
          </p:cNvPr>
          <p:cNvSpPr/>
          <p:nvPr/>
        </p:nvSpPr>
        <p:spPr>
          <a:xfrm>
            <a:off x="5091105" y="6350168"/>
            <a:ext cx="6096000" cy="369332"/>
          </a:xfrm>
          <a:prstGeom prst="rect">
            <a:avLst/>
          </a:prstGeom>
        </p:spPr>
        <p:txBody>
          <a:bodyPr>
            <a:spAutoFit/>
          </a:bodyPr>
          <a:lstStyle/>
          <a:p>
            <a:pPr algn="ctr"/>
            <a:r>
              <a:rPr lang="en-US" dirty="0"/>
              <a:t>NEO APAC Tour – March 2018</a:t>
            </a:r>
          </a:p>
        </p:txBody>
      </p:sp>
    </p:spTree>
    <p:extLst>
      <p:ext uri="{BB962C8B-B14F-4D97-AF65-F5344CB8AC3E}">
        <p14:creationId xmlns:p14="http://schemas.microsoft.com/office/powerpoint/2010/main" val="583667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64</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NEO Blockchain Turkey</a:t>
            </a:r>
          </a:p>
        </p:txBody>
      </p:sp>
      <p:sp>
        <p:nvSpPr>
          <p:cNvPr id="11" name="Rectangle 10">
            <a:extLst>
              <a:ext uri="{FF2B5EF4-FFF2-40B4-BE49-F238E27FC236}">
                <a16:creationId xmlns:a16="http://schemas.microsoft.com/office/drawing/2014/main" id="{3B2EE2E9-A9C1-4C60-B197-B088A1EF15D5}"/>
              </a:ext>
            </a:extLst>
          </p:cNvPr>
          <p:cNvSpPr/>
          <p:nvPr/>
        </p:nvSpPr>
        <p:spPr>
          <a:xfrm>
            <a:off x="5027097" y="3598043"/>
            <a:ext cx="6096000" cy="369332"/>
          </a:xfrm>
          <a:prstGeom prst="rect">
            <a:avLst/>
          </a:prstGeom>
        </p:spPr>
        <p:txBody>
          <a:bodyPr>
            <a:spAutoFit/>
          </a:bodyPr>
          <a:lstStyle/>
          <a:p>
            <a:pPr algn="ctr"/>
            <a:r>
              <a:rPr lang="en-US" dirty="0"/>
              <a:t>NEO Taipei Meetup</a:t>
            </a:r>
          </a:p>
        </p:txBody>
      </p:sp>
      <p:sp>
        <p:nvSpPr>
          <p:cNvPr id="13" name="Rectangle 12">
            <a:extLst>
              <a:ext uri="{FF2B5EF4-FFF2-40B4-BE49-F238E27FC236}">
                <a16:creationId xmlns:a16="http://schemas.microsoft.com/office/drawing/2014/main" id="{77A1B9B4-8C0F-4CFD-A8E1-D203464EE56E}"/>
              </a:ext>
            </a:extLst>
          </p:cNvPr>
          <p:cNvSpPr/>
          <p:nvPr/>
        </p:nvSpPr>
        <p:spPr>
          <a:xfrm>
            <a:off x="5091105" y="6350168"/>
            <a:ext cx="6096000" cy="369332"/>
          </a:xfrm>
          <a:prstGeom prst="rect">
            <a:avLst/>
          </a:prstGeom>
        </p:spPr>
        <p:txBody>
          <a:bodyPr>
            <a:spAutoFit/>
          </a:bodyPr>
          <a:lstStyle/>
          <a:p>
            <a:pPr algn="ctr"/>
            <a:r>
              <a:rPr lang="en-US" dirty="0"/>
              <a:t>London NEO Meetup</a:t>
            </a:r>
          </a:p>
        </p:txBody>
      </p:sp>
      <p:pic>
        <p:nvPicPr>
          <p:cNvPr id="3" name="Picture 2">
            <a:extLst>
              <a:ext uri="{FF2B5EF4-FFF2-40B4-BE49-F238E27FC236}">
                <a16:creationId xmlns:a16="http://schemas.microsoft.com/office/drawing/2014/main" id="{C29B15AE-A987-4230-B563-66AAE7FDACB4}"/>
              </a:ext>
            </a:extLst>
          </p:cNvPr>
          <p:cNvPicPr>
            <a:picLocks noChangeAspect="1"/>
          </p:cNvPicPr>
          <p:nvPr/>
        </p:nvPicPr>
        <p:blipFill>
          <a:blip r:embed="rId2"/>
          <a:stretch>
            <a:fillRect/>
          </a:stretch>
        </p:blipFill>
        <p:spPr>
          <a:xfrm>
            <a:off x="783731" y="1372352"/>
            <a:ext cx="4182074" cy="2188800"/>
          </a:xfrm>
          <a:prstGeom prst="rect">
            <a:avLst/>
          </a:prstGeom>
        </p:spPr>
      </p:pic>
      <p:pic>
        <p:nvPicPr>
          <p:cNvPr id="1026" name="Picture 2" descr="https://secure.meetupstatic.com/photos/event/b/0/0/0/600_468705056.jpeg">
            <a:extLst>
              <a:ext uri="{FF2B5EF4-FFF2-40B4-BE49-F238E27FC236}">
                <a16:creationId xmlns:a16="http://schemas.microsoft.com/office/drawing/2014/main" id="{4364EE7B-F0DB-46C3-81F1-B43EC6D96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856" y="1372352"/>
            <a:ext cx="3885444"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cure.meetupstatic.com/photos/event/5/2/9/d/highres_467061149.jpeg">
            <a:extLst>
              <a:ext uri="{FF2B5EF4-FFF2-40B4-BE49-F238E27FC236}">
                <a16:creationId xmlns:a16="http://schemas.microsoft.com/office/drawing/2014/main" id="{0768C121-6824-4F46-BB0B-D0422408D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376" y="4052291"/>
            <a:ext cx="4104000" cy="2188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FB3CA3E-4BEE-4919-A29A-2612B6BECF21}"/>
              </a:ext>
            </a:extLst>
          </p:cNvPr>
          <p:cNvSpPr/>
          <p:nvPr/>
        </p:nvSpPr>
        <p:spPr>
          <a:xfrm>
            <a:off x="-216556" y="6302899"/>
            <a:ext cx="6096000" cy="369332"/>
          </a:xfrm>
          <a:prstGeom prst="rect">
            <a:avLst/>
          </a:prstGeom>
        </p:spPr>
        <p:txBody>
          <a:bodyPr>
            <a:spAutoFit/>
          </a:bodyPr>
          <a:lstStyle/>
          <a:p>
            <a:pPr algn="ctr"/>
            <a:r>
              <a:rPr lang="en-US" dirty="0"/>
              <a:t>NEO Austria Meetup</a:t>
            </a:r>
          </a:p>
        </p:txBody>
      </p:sp>
      <p:pic>
        <p:nvPicPr>
          <p:cNvPr id="1030" name="Picture 6" descr="https://secure.meetupstatic.com/photos/event/2/4/f/6/highres_467049462.jpeg">
            <a:extLst>
              <a:ext uri="{FF2B5EF4-FFF2-40B4-BE49-F238E27FC236}">
                <a16:creationId xmlns:a16="http://schemas.microsoft.com/office/drawing/2014/main" id="{9BE1729B-B213-4EBA-A035-2561121E1F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829" y="4064371"/>
            <a:ext cx="4277785" cy="2188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776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3/15/2018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618"/>
            <a:ext cx="5564998" cy="369332"/>
          </a:xfrm>
          <a:prstGeom prst="rect">
            <a:avLst/>
          </a:prstGeom>
        </p:spPr>
        <p:txBody>
          <a:bodyPr wrap="square">
            <a:spAutoFit/>
          </a:bodyPr>
          <a:lstStyle/>
          <a:p>
            <a:pPr algn="ctr"/>
            <a:r>
              <a:rPr lang="en-US" dirty="0"/>
              <a:t>Second Thursday evening of each month</a:t>
            </a:r>
          </a:p>
        </p:txBody>
      </p:sp>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2"/>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4"/>
          <a:stretch>
            <a:fillRect/>
          </a:stretch>
        </p:blipFill>
        <p:spPr>
          <a:xfrm>
            <a:off x="6096000" y="4072710"/>
            <a:ext cx="3434919" cy="2188800"/>
          </a:xfrm>
          <a:prstGeom prst="rect">
            <a:avLst/>
          </a:prstGeom>
        </p:spPr>
      </p:pic>
      <p:sp>
        <p:nvSpPr>
          <p:cNvPr id="10" name="Rectangle 9">
            <a:extLst>
              <a:ext uri="{FF2B5EF4-FFF2-40B4-BE49-F238E27FC236}">
                <a16:creationId xmlns:a16="http://schemas.microsoft.com/office/drawing/2014/main" id="{FD64F2AC-7B0B-41E0-8C58-C74E46C0979A}"/>
              </a:ext>
            </a:extLst>
          </p:cNvPr>
          <p:cNvSpPr/>
          <p:nvPr/>
        </p:nvSpPr>
        <p:spPr>
          <a:xfrm>
            <a:off x="4807641" y="6231296"/>
            <a:ext cx="6096000" cy="646331"/>
          </a:xfrm>
          <a:prstGeom prst="rect">
            <a:avLst/>
          </a:prstGeom>
        </p:spPr>
        <p:txBody>
          <a:bodyPr>
            <a:spAutoFit/>
          </a:bodyPr>
          <a:lstStyle/>
          <a:p>
            <a:pPr algn="ctr"/>
            <a:r>
              <a:rPr lang="en-US" dirty="0"/>
              <a:t>NEO Eastern European Tour – March-April 2018</a:t>
            </a:r>
            <a:br>
              <a:rPr lang="en-US" dirty="0"/>
            </a:br>
            <a:r>
              <a:rPr lang="en-US" dirty="0"/>
              <a:t>Turkey, Bulgaria, Ukraine</a:t>
            </a:r>
          </a:p>
        </p:txBody>
      </p:sp>
      <p:sp>
        <p:nvSpPr>
          <p:cNvPr id="12" name="Rectangle 11">
            <a:extLst>
              <a:ext uri="{FF2B5EF4-FFF2-40B4-BE49-F238E27FC236}">
                <a16:creationId xmlns:a16="http://schemas.microsoft.com/office/drawing/2014/main" id="{5A300762-55F9-43A3-A007-590488265DFD}"/>
              </a:ext>
            </a:extLst>
          </p:cNvPr>
          <p:cNvSpPr/>
          <p:nvPr/>
        </p:nvSpPr>
        <p:spPr>
          <a:xfrm>
            <a:off x="-306903" y="6228248"/>
            <a:ext cx="6096000" cy="646331"/>
          </a:xfrm>
          <a:prstGeom prst="rect">
            <a:avLst/>
          </a:prstGeom>
        </p:spPr>
        <p:txBody>
          <a:bodyPr>
            <a:spAutoFit/>
          </a:bodyPr>
          <a:lstStyle/>
          <a:p>
            <a:pPr algn="ctr"/>
            <a:r>
              <a:rPr lang="en-US" dirty="0"/>
              <a:t>Ontology Community Airdrop</a:t>
            </a:r>
          </a:p>
          <a:p>
            <a:pPr algn="ctr"/>
            <a:r>
              <a:rPr lang="en-US" dirty="0"/>
              <a:t>March 2018</a:t>
            </a:r>
          </a:p>
        </p:txBody>
      </p:sp>
      <p:sp>
        <p:nvSpPr>
          <p:cNvPr id="14" name="Rectangle 13">
            <a:extLst>
              <a:ext uri="{FF2B5EF4-FFF2-40B4-BE49-F238E27FC236}">
                <a16:creationId xmlns:a16="http://schemas.microsoft.com/office/drawing/2014/main" id="{7897466A-B145-4B35-B003-D39C99A1D3CE}"/>
              </a:ext>
            </a:extLst>
          </p:cNvPr>
          <p:cNvSpPr/>
          <p:nvPr/>
        </p:nvSpPr>
        <p:spPr>
          <a:xfrm>
            <a:off x="5929821" y="3578618"/>
            <a:ext cx="4110291" cy="369332"/>
          </a:xfrm>
          <a:prstGeom prst="rect">
            <a:avLst/>
          </a:prstGeom>
        </p:spPr>
        <p:txBody>
          <a:bodyPr wrap="square">
            <a:spAutoFit/>
          </a:bodyPr>
          <a:lstStyle/>
          <a:p>
            <a:pPr algn="ctr"/>
            <a:r>
              <a:rPr lang="en-US" dirty="0"/>
              <a:t>NEO Tokyo Meetup</a:t>
            </a:r>
          </a:p>
        </p:txBody>
      </p:sp>
      <p:pic>
        <p:nvPicPr>
          <p:cNvPr id="2" name="Picture 2" descr="https://secure.meetupstatic.com/photos/event/4/b/8/highres_463381208.jpeg">
            <a:extLst>
              <a:ext uri="{FF2B5EF4-FFF2-40B4-BE49-F238E27FC236}">
                <a16:creationId xmlns:a16="http://schemas.microsoft.com/office/drawing/2014/main" id="{5D7A948F-B9A5-4164-A334-0AAD1258E0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88294"/>
            <a:ext cx="3691129" cy="2188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798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2452987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Vancouver?</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Vancouver (</a:t>
            </a:r>
            <a:r>
              <a:rPr lang="en-US" dirty="0">
                <a:hlinkClick r:id="rId2" tooltip="https://www.meetup.com/NEO-Blockchain-Toronto/"/>
              </a:rPr>
              <a:t>https://www.meetup.com/NEO-Blockchain-Vancouver/</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Vancouver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3/15/2018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7. Resources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1858598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p>
          <a:p>
            <a:r>
              <a:rPr lang="en-CA" dirty="0"/>
              <a:t>NEO – Reddit</a:t>
            </a:r>
            <a:br>
              <a:rPr lang="en-CA" dirty="0"/>
            </a:br>
            <a:r>
              <a:rPr lang="en-CA" dirty="0">
                <a:hlinkClick r:id="rId6"/>
              </a:rPr>
              <a:t>https://www.reddit.com/r/NEO/</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71</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7"/>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a:t>NEO </a:t>
            </a:r>
            <a:r>
              <a:rPr lang="en-CA" dirty="0"/>
              <a:t>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3/15/2018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73</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Vancouver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Vancouver</a:t>
            </a:r>
            <a:br>
              <a:rPr lang="en-US" dirty="0"/>
            </a:br>
            <a:r>
              <a:rPr lang="en-US" dirty="0">
                <a:hlinkClick r:id="rId5"/>
              </a:rPr>
              <a:t>https://github.com/mwherman2000/neo-windocs/tree/master/events/2018-NEO-Blockchain-Vancouver</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Vancouver / 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78</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8. Next Steps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3761202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p:txBody>
          <a:bodyPr/>
          <a:lstStyle/>
          <a:p>
            <a:r>
              <a:rPr lang="en-CA" dirty="0"/>
              <a:t>Next Steps</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3" y="1446245"/>
            <a:ext cx="6054209" cy="4595118"/>
          </a:xfrm>
        </p:spPr>
        <p:txBody>
          <a:bodyPr/>
          <a:lstStyle/>
          <a:p>
            <a:pPr>
              <a:buFont typeface="+mj-lt"/>
              <a:buAutoNum type="arabicPeriod"/>
            </a:pPr>
            <a:r>
              <a:rPr lang="en-CA" dirty="0"/>
              <a:t>Join Discord</a:t>
            </a:r>
            <a:br>
              <a:rPr lang="en-CA" dirty="0"/>
            </a:br>
            <a:r>
              <a:rPr lang="en-CA" dirty="0">
                <a:hlinkClick r:id="rId2"/>
              </a:rPr>
              <a:t>https://discord.gg/gqCYeup</a:t>
            </a:r>
            <a:r>
              <a:rPr lang="en-CA" dirty="0"/>
              <a:t>  / </a:t>
            </a:r>
            <a:r>
              <a:rPr lang="en-CA" dirty="0">
                <a:hlinkClick r:id="rId3"/>
              </a:rPr>
              <a:t>https://discord.gg/4TQujHj</a:t>
            </a:r>
            <a:r>
              <a:rPr lang="en-CA" dirty="0"/>
              <a:t> </a:t>
            </a:r>
          </a:p>
          <a:p>
            <a:pPr>
              <a:buFont typeface="+mj-lt"/>
              <a:buAutoNum type="arabicPeriod"/>
            </a:pPr>
            <a:r>
              <a:rPr lang="en-CA" dirty="0"/>
              <a:t>Read through and contribute to </a:t>
            </a:r>
            <a:r>
              <a:rPr lang="en-CA" b="1" dirty="0"/>
              <a:t>NEO C# Developers Center of Excellence (neo-csharpcoe)</a:t>
            </a:r>
            <a:br>
              <a:rPr lang="en-CA" dirty="0"/>
            </a:br>
            <a:r>
              <a:rPr lang="en-CA" dirty="0">
                <a:hlinkClick r:id="rId4"/>
              </a:rPr>
              <a:t>https://github.com/mwherman2000/neo-csharpcoe/blob/master/README.md</a:t>
            </a:r>
            <a:r>
              <a:rPr lang="en-CA" dirty="0"/>
              <a:t> </a:t>
            </a:r>
          </a:p>
          <a:p>
            <a:pPr>
              <a:buFont typeface="+mj-lt"/>
              <a:buAutoNum type="arabicPeriod"/>
            </a:pPr>
            <a:r>
              <a:rPr lang="en-US" dirty="0"/>
              <a:t>Start with </a:t>
            </a:r>
            <a:r>
              <a:rPr lang="en-US" b="1" dirty="0"/>
              <a:t>NEO Blockchain Quick Start Guide for .NET Developers</a:t>
            </a:r>
            <a:br>
              <a:rPr lang="en-US" b="1" dirty="0"/>
            </a:br>
            <a:r>
              <a:rPr lang="en-US" dirty="0">
                <a:hlinkClick r:id="rId5"/>
              </a:rPr>
              <a:t>https://github.com/mwherman2000/neo-dotnetquickstart/blob/master/README.md</a:t>
            </a:r>
            <a:r>
              <a:rPr lang="en-US" dirty="0"/>
              <a:t> </a:t>
            </a:r>
          </a:p>
          <a:p>
            <a:pPr>
              <a:buFont typeface="+mj-lt"/>
              <a:buAutoNum type="arabicPeriod"/>
            </a:pPr>
            <a:endParaRPr lang="en-CA" dirty="0"/>
          </a:p>
        </p:txBody>
      </p:sp>
      <p:sp>
        <p:nvSpPr>
          <p:cNvPr id="3" name="Date Placeholder 2">
            <a:extLst>
              <a:ext uri="{FF2B5EF4-FFF2-40B4-BE49-F238E27FC236}">
                <a16:creationId xmlns:a16="http://schemas.microsoft.com/office/drawing/2014/main" id="{9E474D5F-FAA5-4ACE-9890-207172D1B28C}"/>
              </a:ext>
            </a:extLst>
          </p:cNvPr>
          <p:cNvSpPr>
            <a:spLocks noGrp="1"/>
          </p:cNvSpPr>
          <p:nvPr>
            <p:ph type="dt" sz="half" idx="10"/>
          </p:nvPr>
        </p:nvSpPr>
        <p:spPr/>
        <p:txBody>
          <a:bodyPr/>
          <a:lstStyle/>
          <a:p>
            <a:r>
              <a:rPr lang="en-US" dirty="0"/>
              <a:t>3/15/2018</a:t>
            </a:r>
          </a:p>
        </p:txBody>
      </p:sp>
      <p:sp>
        <p:nvSpPr>
          <p:cNvPr id="4" name="Footer Placeholder 3">
            <a:extLst>
              <a:ext uri="{FF2B5EF4-FFF2-40B4-BE49-F238E27FC236}">
                <a16:creationId xmlns:a16="http://schemas.microsoft.com/office/drawing/2014/main" id="{D54A05B3-9552-46B4-B00E-7652A148C3AE}"/>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3A00C7E7-52ED-4A3C-B81C-764DD5AF40AC}"/>
              </a:ext>
            </a:extLst>
          </p:cNvPr>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6"/>
          <a:stretch>
            <a:fillRect/>
          </a:stretch>
        </p:blipFill>
        <p:spPr>
          <a:xfrm>
            <a:off x="7102287" y="1446245"/>
            <a:ext cx="5089713" cy="5400000"/>
          </a:xfrm>
          <a:prstGeom prst="rect">
            <a:avLst/>
          </a:prstGeom>
        </p:spPr>
      </p:pic>
    </p:spTree>
    <p:extLst>
      <p:ext uri="{BB962C8B-B14F-4D97-AF65-F5344CB8AC3E}">
        <p14:creationId xmlns:p14="http://schemas.microsoft.com/office/powerpoint/2010/main" val="805483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81</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dirty="0"/>
              <a:t>3/15/2018</a:t>
            </a:r>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dirty="0"/>
              <a:t>NEO Blockchain Vancouver</a:t>
            </a:r>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82</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85</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3/15/2018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Vancouver</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86</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 to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endParaRPr lang="en-US" dirty="0"/>
          </a:p>
          <a:p>
            <a:pPr>
              <a:buFont typeface="+mj-lt"/>
              <a:buAutoNum type="arabicPeriod"/>
            </a:pPr>
            <a:r>
              <a:rPr lang="en-US" dirty="0"/>
              <a:t>NEO as a 3</a:t>
            </a:r>
            <a:r>
              <a:rPr lang="en-US" baseline="30000" dirty="0"/>
              <a:t>rd</a:t>
            </a:r>
            <a:r>
              <a:rPr lang="en-US" dirty="0"/>
              <a:t> generation distributed application platform</a:t>
            </a:r>
          </a:p>
          <a:p>
            <a:pPr>
              <a:buFont typeface="+mj-lt"/>
              <a:buAutoNum type="arabicPeriod"/>
            </a:pPr>
            <a:r>
              <a:rPr lang="en-US" dirty="0"/>
              <a:t>NEO Evidence</a:t>
            </a:r>
          </a:p>
          <a:p>
            <a:pPr>
              <a:buFont typeface="+mj-lt"/>
              <a:buAutoNum type="arabicPeriod"/>
            </a:pPr>
            <a:r>
              <a:rPr lang="en-US" dirty="0"/>
              <a:t>NEO Resources</a:t>
            </a:r>
          </a:p>
          <a:p>
            <a:pPr>
              <a:buFont typeface="+mj-lt"/>
              <a:buAutoNum type="arabicPeriod"/>
            </a:pPr>
            <a:r>
              <a:rPr lang="en-US" dirty="0"/>
              <a:t>Next Steps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3/15/2018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Vancouver</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360188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1756</TotalTime>
  <Words>4007</Words>
  <Application>Microsoft Office PowerPoint</Application>
  <PresentationFormat>Widescreen</PresentationFormat>
  <Paragraphs>778</Paragraphs>
  <Slides>86</Slides>
  <Notes>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Goals for this Evening</vt:lpstr>
      <vt:lpstr>Who is Michael Herman?</vt:lpstr>
      <vt:lpstr>Who are you?</vt:lpstr>
      <vt:lpstr>What is NEO Blockchain Vancouver?</vt:lpstr>
      <vt:lpstr>Our Values as Neoxplorers</vt:lpstr>
      <vt:lpstr>Agenda</vt:lpstr>
      <vt:lpstr>1. Introduction to NEO</vt:lpstr>
      <vt:lpstr>What is NEO?</vt:lpstr>
      <vt:lpstr>Dual Cryptocurrency Model: NEO and NeoGas</vt:lpstr>
      <vt:lpstr>PowerPoint Presentation</vt:lpstr>
      <vt:lpstr>PowerPoint Presentation</vt:lpstr>
      <vt:lpstr>PowerPoint Presentation</vt:lpstr>
      <vt:lpstr>PowerPoint Presentation</vt:lpstr>
      <vt:lpstr>PowerPoint Presentation</vt:lpstr>
      <vt:lpstr>Next Killer Blockchain Platform? </vt:lpstr>
      <vt:lpstr>2. 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“I want to be become a NEO Consensus Node”</vt:lpstr>
      <vt:lpstr>PowerPoint Presentation</vt:lpstr>
      <vt:lpstr>NEO Technology/Implementation: NeoContract</vt:lpstr>
      <vt:lpstr>NEO System Fees</vt:lpstr>
      <vt:lpstr>NEO Technology/Implementation: NeoContract</vt:lpstr>
      <vt:lpstr>NEO Technology/Implementation: NeoContract</vt:lpstr>
      <vt:lpstr>NEO Technology/Implementation: NeoX Protocol Cross-chain Interoperability</vt:lpstr>
      <vt:lpstr>3. Aside: Why do things have value? </vt:lpstr>
      <vt:lpstr>Aside: Why do things have value? Why do they appreciate? Michael’s Theorem</vt:lpstr>
      <vt:lpstr>What happens when things become easier to acquire? Michael’s Theorem</vt:lpstr>
      <vt:lpstr>4. Why NEO?</vt:lpstr>
      <vt:lpstr>The Problems with PoW* and PoS*</vt:lpstr>
      <vt:lpstr>Transaction Fees are Discouraged in the NEO Smart Economy</vt:lpstr>
      <vt:lpstr>NEO was created for Large Scale dApps* </vt:lpstr>
      <vt:lpstr>What is NEO?  Summary</vt:lpstr>
      <vt:lpstr>5. 3rd Generation Distributed App (dApp) Platform</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6. NEO Evidence</vt:lpstr>
      <vt:lpstr>NEO Events</vt:lpstr>
      <vt:lpstr>NEO Events (con’t)</vt:lpstr>
      <vt:lpstr>NEO Events (con’t)</vt:lpstr>
      <vt:lpstr>NEO dApp Competitions ~USD$500K in prizes</vt:lpstr>
      <vt:lpstr>PowerPoint Presentation</vt:lpstr>
      <vt:lpstr>PowerPoint Presentation</vt:lpstr>
      <vt:lpstr>NEO News: Switchers</vt:lpstr>
      <vt:lpstr>7. Resources</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Vancouver / NEO Blockchain Toronto https://github.com/mwherman2000/neo-csharpcoe/tree/master/events </vt:lpstr>
      <vt:lpstr>PowerPoint Presentation</vt:lpstr>
      <vt:lpstr>8. Next Steps</vt:lpstr>
      <vt:lpstr>Next Steps</vt:lpstr>
      <vt:lpstr>PowerPoint Presentation</vt:lpstr>
      <vt:lpstr>PowerPoint Presentation</vt:lpstr>
      <vt:lpstr>I leave you with a challenge… Become part of the NEO Smart Economy</vt:lpstr>
      <vt:lpstr>Our Values as Neoxplorers</vt:lpstr>
      <vt:lpstr>Questions?</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172</cp:revision>
  <dcterms:created xsi:type="dcterms:W3CDTF">2018-02-17T01:35:14Z</dcterms:created>
  <dcterms:modified xsi:type="dcterms:W3CDTF">2018-03-17T23:20:31Z</dcterms:modified>
</cp:coreProperties>
</file>